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4" r:id="rId5"/>
    <p:sldId id="261" r:id="rId6"/>
    <p:sldId id="269" r:id="rId7"/>
    <p:sldId id="267" r:id="rId8"/>
    <p:sldId id="268" r:id="rId9"/>
    <p:sldId id="270" r:id="rId10"/>
    <p:sldId id="258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2574" y="16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0"/>
            <a:ext cx="12192000" cy="2236662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8985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474" y="100424"/>
            <a:ext cx="838199" cy="767687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896323-F879-9AAF-95BF-3074BEB6B3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209151" y="-1667154"/>
            <a:ext cx="16980228" cy="955137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7BAF187-FDFE-0C37-5637-25F5E7E31E9D}"/>
              </a:ext>
            </a:extLst>
          </p:cNvPr>
          <p:cNvSpPr/>
          <p:nvPr userDrawn="1"/>
        </p:nvSpPr>
        <p:spPr>
          <a:xfrm>
            <a:off x="10392618" y="-136502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369277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2808B-9BD8-FF5E-A0A3-E720EA956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4600" dirty="0">
                <a:solidFill>
                  <a:srgbClr val="FFFFFF"/>
                </a:solidFill>
              </a:rPr>
              <a:t>Framework</a:t>
            </a:r>
            <a:br>
              <a:rPr lang="en-GB" sz="4600" dirty="0">
                <a:solidFill>
                  <a:srgbClr val="FFFFFF"/>
                </a:solidFill>
              </a:rPr>
            </a:br>
            <a:r>
              <a:rPr lang="en-GB" sz="4600" dirty="0">
                <a:solidFill>
                  <a:srgbClr val="FFFFFF"/>
                </a:solidFill>
              </a:rPr>
              <a:t>Integrated </a:t>
            </a:r>
            <a:br>
              <a:rPr lang="en-GB" sz="4600" dirty="0">
                <a:solidFill>
                  <a:srgbClr val="FFFFFF"/>
                </a:solidFill>
              </a:rPr>
            </a:br>
            <a:r>
              <a:rPr lang="en-GB" sz="4600" dirty="0">
                <a:solidFill>
                  <a:srgbClr val="FFFFFF"/>
                </a:solidFill>
              </a:rPr>
              <a:t>Sensor</a:t>
            </a:r>
            <a:br>
              <a:rPr lang="en-GB" sz="4600" dirty="0">
                <a:solidFill>
                  <a:srgbClr val="FFFFFF"/>
                </a:solidFill>
              </a:rPr>
            </a:br>
            <a:r>
              <a:rPr lang="en-GB" sz="4600" dirty="0">
                <a:solidFill>
                  <a:srgbClr val="FFFFFF"/>
                </a:solidFill>
              </a:rPr>
              <a:t>Hybrid </a:t>
            </a:r>
            <a:endParaRPr lang="en-US" sz="4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F5753A-12BA-1AA3-D87C-5A17C53221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endParaRPr lang="en-GB" dirty="0">
              <a:solidFill>
                <a:srgbClr val="FFFFFF"/>
              </a:solidFill>
            </a:endParaRPr>
          </a:p>
          <a:p>
            <a:r>
              <a:rPr lang="en-GB" dirty="0">
                <a:solidFill>
                  <a:srgbClr val="FFFFFF"/>
                </a:solidFill>
              </a:rPr>
              <a:t>By Jacob champion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3370" y="373799"/>
            <a:ext cx="671334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9556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8E1D3-B3A7-EE8F-BF54-B8DC9429A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261" y="295729"/>
            <a:ext cx="3189191" cy="11097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What possibilities exist with this technology?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5" name="Picture 4" descr="A cat and golden retriever laying down">
            <a:extLst>
              <a:ext uri="{FF2B5EF4-FFF2-40B4-BE49-F238E27FC236}">
                <a16:creationId xmlns:a16="http://schemas.microsoft.com/office/drawing/2014/main" id="{125CD2A2-63CA-1DA6-4A37-B89968A80A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2" r="9373" b="1"/>
          <a:stretch/>
        </p:blipFill>
        <p:spPr>
          <a:xfrm>
            <a:off x="5896609" y="2650360"/>
            <a:ext cx="4455931" cy="3660445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EE2EE-7D23-6570-3A99-DA2BA71AE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261" y="2531132"/>
            <a:ext cx="3133726" cy="38989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Pets could act as AI enemies?</a:t>
            </a: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Bring creative worlds more life?</a:t>
            </a: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Instead of a multilayer game with family and friends what about your pet?</a:t>
            </a: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500" dirty="0">
                <a:solidFill>
                  <a:schemeClr val="tx1"/>
                </a:solidFill>
              </a:rPr>
              <a:t>Bring pets with you in AR?</a:t>
            </a:r>
          </a:p>
          <a:p>
            <a:pPr marL="0" indent="0">
              <a:lnSpc>
                <a:spcPct val="90000"/>
              </a:lnSpc>
              <a:buNone/>
            </a:pPr>
            <a:endParaRPr lang="en-GB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en-GB" sz="150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106B0E84-8DE9-4D6F-89F3-8133D2171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57BB29A-8DC8-40A3-8B9B-07ED3EE8476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604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B498D-25C7-1FB2-F6DD-E442780DC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-130902"/>
            <a:ext cx="8831816" cy="1372986"/>
          </a:xfrm>
        </p:spPr>
        <p:txBody>
          <a:bodyPr/>
          <a:lstStyle/>
          <a:p>
            <a:r>
              <a:rPr lang="en-GB" dirty="0"/>
              <a:t>Fish Longevity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EF267-42DF-20BB-95B4-96B069CA91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190750"/>
            <a:ext cx="8825659" cy="24765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Correct PH water parameters.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Attention to fish themselves.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Fish live for the </a:t>
            </a:r>
            <a:r>
              <a:rPr lang="en-GB" dirty="0" err="1">
                <a:solidFill>
                  <a:schemeClr val="bg1"/>
                </a:solidFill>
              </a:rPr>
              <a:t>noms</a:t>
            </a:r>
            <a:r>
              <a:rPr lang="en-GB" dirty="0">
                <a:solidFill>
                  <a:schemeClr val="bg1"/>
                </a:solidFill>
              </a:rPr>
              <a:t> (food) and will never turn them down = reliability.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FB56EE7-C3C5-B1C6-9654-90F081EB5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82180" y="265532"/>
            <a:ext cx="731297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03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8808" y="1690719"/>
            <a:ext cx="4355247" cy="3476562"/>
          </a:xfrm>
        </p:spPr>
        <p:txBody>
          <a:bodyPr anchor="ctr">
            <a:normAutofit/>
          </a:bodyPr>
          <a:lstStyle/>
          <a:p>
            <a:r>
              <a:rPr lang="en-GB" sz="2800" dirty="0">
                <a:solidFill>
                  <a:schemeClr val="tx1"/>
                </a:solidFill>
              </a:rPr>
              <a:t>Implementation 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53260-8903-9661-B623-266415F67B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5361" y="1506962"/>
            <a:ext cx="2814141" cy="4265096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1400" cap="none" dirty="0">
                <a:solidFill>
                  <a:srgbClr val="FFFFFF"/>
                </a:solidFill>
              </a:rPr>
              <a:t>Laser (hologram) projected pellets will be created inside a tank to represent players. The fish will be fooled into thinking this is food but will chase by using they're in built-detection Sensors called the lateral line. A system of sensory organs found in fish that are used to sense movement, pressure levels, and vibrations in the surrounding water they are in.</a:t>
            </a:r>
          </a:p>
          <a:p>
            <a:pPr>
              <a:lnSpc>
                <a:spcPct val="90000"/>
              </a:lnSpc>
            </a:pPr>
            <a:endParaRPr lang="en-GB" sz="1400" cap="none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1400" cap="none" dirty="0">
                <a:solidFill>
                  <a:srgbClr val="FFFFFF"/>
                </a:solidFill>
              </a:rPr>
              <a:t>Multiple cameras will be capturing the fish from different angles, which then turn it into a 3d model for implementation.</a:t>
            </a:r>
          </a:p>
          <a:p>
            <a:pPr>
              <a:lnSpc>
                <a:spcPct val="90000"/>
              </a:lnSpc>
            </a:pPr>
            <a:endParaRPr lang="en-GB" sz="14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5218" y="360642"/>
            <a:ext cx="678886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3097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449" y="641133"/>
            <a:ext cx="5428551" cy="552178"/>
          </a:xfrm>
        </p:spPr>
        <p:txBody>
          <a:bodyPr>
            <a:normAutofit/>
          </a:bodyPr>
          <a:lstStyle/>
          <a:p>
            <a:r>
              <a:rPr lang="en-GB" sz="2800" dirty="0">
                <a:solidFill>
                  <a:srgbClr val="EBEBEB"/>
                </a:solidFill>
              </a:rPr>
              <a:t>Unity Implementation </a:t>
            </a:r>
            <a:endParaRPr lang="en-US" sz="2800" dirty="0">
              <a:solidFill>
                <a:srgbClr val="EBEBEB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34FFD3D-33FB-5243-6638-9FD36486F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449" y="2617839"/>
            <a:ext cx="4228012" cy="1622322"/>
          </a:xfrm>
        </p:spPr>
        <p:txBody>
          <a:bodyPr>
            <a:normAutofit/>
          </a:bodyPr>
          <a:lstStyle/>
          <a:p>
            <a:r>
              <a:rPr lang="en-GB" u="sng" cap="none" dirty="0">
                <a:solidFill>
                  <a:schemeClr val="bg1"/>
                </a:solidFill>
              </a:rPr>
              <a:t>In this script, I program the real fish to chase the player fish around the tank.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720E3FFA-05BC-1292-48B1-5547BACD4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42708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7BA6ADAA-2755-812E-0F66-32ECD3C61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3859795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>
                <a:solidFill>
                  <a:schemeClr val="accent1"/>
                </a:solidFill>
              </a:rPr>
              <a:t>Footer Element Sample Object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60AA19-E9C1-E275-CCC9-3D18D35FAB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00" r="-1" b="12593"/>
          <a:stretch/>
        </p:blipFill>
        <p:spPr>
          <a:xfrm>
            <a:off x="5866469" y="682400"/>
            <a:ext cx="4476239" cy="5493200"/>
          </a:xfrm>
          <a:prstGeom prst="rect">
            <a:avLst/>
          </a:prstGeom>
          <a:noFill/>
        </p:spPr>
      </p:pic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9C60F54C-584A-7E38-D55A-7FBBD8C6A8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0599" cy="30479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BCB6237-FB88-43B7-815C-552C7D2D00B0}" type="datetime1">
              <a:rPr lang="en-US" b="1" smtClean="0">
                <a:solidFill>
                  <a:schemeClr val="accent1"/>
                </a:solidFill>
              </a:rPr>
              <a:pPr>
                <a:spcAft>
                  <a:spcPts val="600"/>
                </a:spcAft>
              </a:pPr>
              <a:t>11/27/2022</a:t>
            </a:fld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171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4334" y="1063415"/>
            <a:ext cx="4089633" cy="450504"/>
          </a:xfrm>
        </p:spPr>
        <p:txBody>
          <a:bodyPr>
            <a:normAutofit fontScale="90000"/>
          </a:bodyPr>
          <a:lstStyle/>
          <a:p>
            <a:r>
              <a:rPr lang="en-GB" sz="2800" u="sng" dirty="0">
                <a:solidFill>
                  <a:schemeClr val="bg1"/>
                </a:solidFill>
              </a:rPr>
              <a:t>Unity Implementation </a:t>
            </a:r>
            <a:endParaRPr lang="en-US" sz="2800" u="sng" dirty="0">
              <a:solidFill>
                <a:schemeClr val="bg1"/>
              </a:solidFill>
            </a:endParaRP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1C7CF6D-7BE1-830F-9D00-BD2721361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4148" y="525550"/>
            <a:ext cx="671804" cy="537865"/>
          </a:xfrm>
        </p:spPr>
        <p:txBody>
          <a:bodyPr/>
          <a:lstStyle/>
          <a:p>
            <a:pPr lvl="1">
              <a:spcAft>
                <a:spcPts val="600"/>
              </a:spcAft>
            </a:pPr>
            <a:fld id="{D57F1E4F-1CFF-5643-939E-217C01CDF565}" type="slidenum">
              <a:rPr lang="en-US" smtClean="0">
                <a:solidFill>
                  <a:schemeClr val="bg1"/>
                </a:solidFill>
              </a:rPr>
              <a:pPr lvl="1">
                <a:spcAft>
                  <a:spcPts val="600"/>
                </a:spcAft>
              </a:p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6E79A308-9DD1-AA5D-EB17-EFDB45CFB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3859795" cy="304801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Footer Element Sample Object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34FFD3D-33FB-5243-6638-9FD36486F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4334" y="3141717"/>
            <a:ext cx="4089633" cy="1622322"/>
          </a:xfrm>
        </p:spPr>
        <p:txBody>
          <a:bodyPr>
            <a:normAutofit/>
          </a:bodyPr>
          <a:lstStyle/>
          <a:p>
            <a:r>
              <a:rPr lang="en-GB" u="sng" dirty="0">
                <a:solidFill>
                  <a:schemeClr val="bg1"/>
                </a:solidFill>
              </a:rPr>
              <a:t>In this script, I program the real fish to chase the player fish around the tank.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6BA2C51D-6648-EC9E-73D8-051001084F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0599" cy="304799"/>
          </a:xfrm>
        </p:spPr>
        <p:txBody>
          <a:bodyPr/>
          <a:lstStyle/>
          <a:p>
            <a:pPr>
              <a:spcAft>
                <a:spcPts val="600"/>
              </a:spcAft>
            </a:pPr>
            <a:fld id="{6BCB6237-FB88-43B7-815C-552C7D2D00B0}" type="datetime1">
              <a:rPr lang="en-US" b="1" smtClean="0">
                <a:solidFill>
                  <a:schemeClr val="accent1"/>
                </a:solidFill>
              </a:rPr>
              <a:pPr>
                <a:spcAft>
                  <a:spcPts val="600"/>
                </a:spcAft>
              </a:pPr>
              <a:t>11/27/2022</a:t>
            </a:fld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AF3BF251-6AE7-D006-3FC5-F3B41159B4F5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2"/>
          <a:srcRect l="1034" t="-37" r="-78" b="13104"/>
          <a:stretch/>
        </p:blipFill>
        <p:spPr>
          <a:xfrm>
            <a:off x="5975690" y="600867"/>
            <a:ext cx="3641061" cy="565626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73997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4F13D-3ED6-B039-6D56-0A99CADEE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-155783"/>
            <a:ext cx="8831816" cy="1372986"/>
          </a:xfrm>
        </p:spPr>
        <p:txBody>
          <a:bodyPr/>
          <a:lstStyle/>
          <a:p>
            <a:r>
              <a:rPr lang="en-GB" dirty="0"/>
              <a:t>Unity - Implementation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4633F8-CC8F-B8D4-BBA6-552BDCDAA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35" y="1432997"/>
            <a:ext cx="2436924" cy="2665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14831A-F84A-8E13-F75F-52B5683EE8DA}"/>
              </a:ext>
            </a:extLst>
          </p:cNvPr>
          <p:cNvSpPr txBox="1"/>
          <p:nvPr/>
        </p:nvSpPr>
        <p:spPr>
          <a:xfrm>
            <a:off x="3396343" y="2027026"/>
            <a:ext cx="22761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Creation of prefabs to save time creating the same players, enemies, or items.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65A818-2928-652D-44F8-EF92D12C3E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33" b="65351"/>
          <a:stretch/>
        </p:blipFill>
        <p:spPr>
          <a:xfrm>
            <a:off x="6190880" y="1359500"/>
            <a:ext cx="3744996" cy="23761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F0D74D-6C54-5015-9C79-30B54F2E94CB}"/>
              </a:ext>
            </a:extLst>
          </p:cNvPr>
          <p:cNvSpPr txBox="1"/>
          <p:nvPr/>
        </p:nvSpPr>
        <p:spPr>
          <a:xfrm>
            <a:off x="10161575" y="1888526"/>
            <a:ext cx="203042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Creation of a UI to save the score and a function used by the player script, to let the player know when the game is over!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302F4C-69E4-8751-1395-368124914F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827"/>
          <a:stretch/>
        </p:blipFill>
        <p:spPr>
          <a:xfrm>
            <a:off x="6416389" y="3983741"/>
            <a:ext cx="3293978" cy="2570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FF6344-1E25-0572-6367-7F840603BC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9524"/>
          <a:stretch/>
        </p:blipFill>
        <p:spPr>
          <a:xfrm>
            <a:off x="111523" y="4314177"/>
            <a:ext cx="3882421" cy="209005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93B093F-AE61-2F5F-205E-856C2A3C2796}"/>
              </a:ext>
            </a:extLst>
          </p:cNvPr>
          <p:cNvSpPr txBox="1"/>
          <p:nvPr/>
        </p:nvSpPr>
        <p:spPr>
          <a:xfrm>
            <a:off x="4268774" y="4751522"/>
            <a:ext cx="20496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This script attached to the food will update the UI and destroy/create another piece of food.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9E43C79-C00A-B52E-7163-1BA2FA7D1C76}"/>
              </a:ext>
            </a:extLst>
          </p:cNvPr>
          <p:cNvCxnSpPr/>
          <p:nvPr/>
        </p:nvCxnSpPr>
        <p:spPr>
          <a:xfrm>
            <a:off x="3141306" y="2504079"/>
            <a:ext cx="255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A2D3527-6B94-E08F-CB4F-BC58632BDFF1}"/>
              </a:ext>
            </a:extLst>
          </p:cNvPr>
          <p:cNvCxnSpPr>
            <a:cxnSpLocks/>
          </p:cNvCxnSpPr>
          <p:nvPr/>
        </p:nvCxnSpPr>
        <p:spPr>
          <a:xfrm>
            <a:off x="4096176" y="5359204"/>
            <a:ext cx="1725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5ECBF76-2FF7-EAEE-7B1A-56724BCF87C0}"/>
              </a:ext>
            </a:extLst>
          </p:cNvPr>
          <p:cNvSpPr txBox="1"/>
          <p:nvPr/>
        </p:nvSpPr>
        <p:spPr>
          <a:xfrm>
            <a:off x="10161574" y="4558985"/>
            <a:ext cx="20304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Here we assign this script to a quad so the food spawns in the correct place.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CB3A58C-07F4-5EFD-2DEB-F76A80A97CAB}"/>
              </a:ext>
            </a:extLst>
          </p:cNvPr>
          <p:cNvCxnSpPr>
            <a:cxnSpLocks/>
          </p:cNvCxnSpPr>
          <p:nvPr/>
        </p:nvCxnSpPr>
        <p:spPr>
          <a:xfrm>
            <a:off x="9849577" y="5365747"/>
            <a:ext cx="2585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37542E8-BB80-829A-66DA-6C6DA25E3441}"/>
              </a:ext>
            </a:extLst>
          </p:cNvPr>
          <p:cNvCxnSpPr>
            <a:cxnSpLocks/>
          </p:cNvCxnSpPr>
          <p:nvPr/>
        </p:nvCxnSpPr>
        <p:spPr>
          <a:xfrm>
            <a:off x="10003752" y="2634290"/>
            <a:ext cx="1827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25EEC43-C03B-D744-5A6E-00FF5A9DE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18417" y="201985"/>
            <a:ext cx="841951" cy="853092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927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5218" y="360642"/>
            <a:ext cx="678886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C3B93F-BC01-F161-B9FC-BA27665924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787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711" y="-931600"/>
            <a:ext cx="4355247" cy="3476562"/>
          </a:xfrm>
        </p:spPr>
        <p:txBody>
          <a:bodyPr anchor="ctr">
            <a:normAutofit/>
          </a:bodyPr>
          <a:lstStyle/>
          <a:p>
            <a:r>
              <a:rPr lang="en-GB" sz="2400" u="sng" dirty="0">
                <a:solidFill>
                  <a:schemeClr val="bg1"/>
                </a:solidFill>
              </a:rPr>
              <a:t>Documentation Sony Vegas</a:t>
            </a:r>
            <a:endParaRPr lang="en-US" sz="2400" u="sng" dirty="0">
              <a:solidFill>
                <a:schemeClr val="bg1"/>
              </a:solidFill>
            </a:endParaRP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5218" y="360642"/>
            <a:ext cx="678886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6B7F4E-AD3D-6D79-C20E-5DAFC260F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332" y="1272521"/>
            <a:ext cx="5897962" cy="2491889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C58A78-FB82-02AE-685C-49D73DABCB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71" t="27499" r="43771" b="60933"/>
          <a:stretch/>
        </p:blipFill>
        <p:spPr>
          <a:xfrm>
            <a:off x="1468732" y="3114726"/>
            <a:ext cx="2555872" cy="1299367"/>
          </a:xfrm>
          <a:prstGeom prst="rect">
            <a:avLst/>
          </a:prstGeom>
          <a:noFill/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D153536-532A-8B09-CD5C-C841EC278462}"/>
              </a:ext>
            </a:extLst>
          </p:cNvPr>
          <p:cNvSpPr txBox="1">
            <a:spLocks/>
          </p:cNvSpPr>
          <p:nvPr/>
        </p:nvSpPr>
        <p:spPr>
          <a:xfrm>
            <a:off x="552071" y="1527759"/>
            <a:ext cx="4389193" cy="1113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u="sng" dirty="0">
                <a:solidFill>
                  <a:schemeClr val="bg1"/>
                </a:solidFill>
              </a:rPr>
              <a:t>Cropping &amp; Camera Stabilization. </a:t>
            </a:r>
          </a:p>
          <a:p>
            <a:endParaRPr lang="en-GB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032449-3006-E7C7-1410-FDEC0A469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6332" y="3908602"/>
            <a:ext cx="5897962" cy="22734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38281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3105-035A-323C-909A-696F870BE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711" y="-931600"/>
            <a:ext cx="4355247" cy="3476562"/>
          </a:xfrm>
        </p:spPr>
        <p:txBody>
          <a:bodyPr anchor="ctr">
            <a:normAutofit/>
          </a:bodyPr>
          <a:lstStyle/>
          <a:p>
            <a:r>
              <a:rPr lang="en-GB" sz="2400" u="sng" dirty="0">
                <a:solidFill>
                  <a:schemeClr val="bg1"/>
                </a:solidFill>
              </a:rPr>
              <a:t>Documentation Sony Vegas</a:t>
            </a:r>
            <a:endParaRPr lang="en-US" sz="2400" u="sng" dirty="0">
              <a:solidFill>
                <a:schemeClr val="bg1"/>
              </a:solidFill>
            </a:endParaRP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5218" y="360642"/>
            <a:ext cx="678886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65669C-45C9-EED2-9F16-5F5EC667D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829" y="1304610"/>
            <a:ext cx="8749295" cy="4784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07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7D104E35-FC3E-45BC-9A23-DD600A86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5218" y="360642"/>
            <a:ext cx="678886" cy="767687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C3B93F-BC01-F161-B9FC-BA27665924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92111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F10001029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029" id="{ED3996BA-162B-43C7-B0E2-A5CA4E649741}" vid="{187088E4-27D7-4455-856F-4A44258D82E2}"/>
    </a:ext>
  </a:extLst>
</a:theme>
</file>

<file path=docMetadata/LabelInfo.xml><?xml version="1.0" encoding="utf-8"?>
<clbl:labelList xmlns:clbl="http://schemas.microsoft.com/office/2020/mipLabelMetadata">
  <clbl:label id="{e5aafe7c-971b-4ab7-b039-141ad36acec0}" enabled="0" method="" siteId="{e5aafe7c-971b-4ab7-b039-141ad36acec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1294</TotalTime>
  <Words>326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TF10001029</vt:lpstr>
      <vt:lpstr>Framework Integrated  Sensor Hybrid </vt:lpstr>
      <vt:lpstr>Implementation </vt:lpstr>
      <vt:lpstr>Unity Implementation </vt:lpstr>
      <vt:lpstr>Unity Implementation </vt:lpstr>
      <vt:lpstr>Unity - Implementation</vt:lpstr>
      <vt:lpstr>PowerPoint Presentation</vt:lpstr>
      <vt:lpstr>Documentation Sony Vegas</vt:lpstr>
      <vt:lpstr>Documentation Sony Vegas</vt:lpstr>
      <vt:lpstr>PowerPoint Presentation</vt:lpstr>
      <vt:lpstr>What possibilities exist with this technology?</vt:lpstr>
      <vt:lpstr>Fish Longevity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Champion</dc:creator>
  <cp:lastModifiedBy>Champion J (FCES)</cp:lastModifiedBy>
  <cp:revision>9</cp:revision>
  <dcterms:created xsi:type="dcterms:W3CDTF">2022-11-04T13:25:17Z</dcterms:created>
  <dcterms:modified xsi:type="dcterms:W3CDTF">2022-11-27T23:55:03Z</dcterms:modified>
</cp:coreProperties>
</file>

<file path=docProps/thumbnail.jpeg>
</file>